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pt-PT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497A-A217-4442-A8D7-DDD55B496332}" type="datetimeFigureOut">
              <a:rPr lang="pt-PT" smtClean="0"/>
              <a:t>30/07/2026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3DFF9-2DD0-488D-9B19-0A401FAA493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53079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2497A-A217-4442-A8D7-DDD55B496332}" type="datetimeFigureOut">
              <a:rPr lang="pt-PT" smtClean="0"/>
              <a:t>30/07/2026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3DFF9-2DD0-488D-9B19-0A401FAA493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14289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DC11C6-A546-FD0D-075F-24F750CFF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1ABB024-4E0A-C48E-8AF9-48F40F1B4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829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19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/>
              <a:t>Indicadores e Critérios de Avaliação da sustentabilidade portuária</a:t>
            </a:r>
            <a:endParaRPr lang="pt-PT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560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/>
              <a:t>Abordagens/Estratégias para o alcance da sustentabilidade dos portos</a:t>
            </a:r>
            <a:endParaRPr lang="pt-PT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167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/>
              <a:t>Desafios para o alcance da Sustentabilidade Portuária</a:t>
            </a:r>
            <a:endParaRPr lang="pt-PT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824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/>
              <a:t>Roadmap para Implementação das metas da IMO </a:t>
            </a:r>
            <a:endParaRPr lang="pt-PT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354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Realidade Actual em Moçambique</a:t>
            </a:r>
            <a:endParaRPr lang="pt-PT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611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Realidade Actual na Tanzania</a:t>
            </a:r>
            <a:endParaRPr lang="pt-PT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351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Realidade Actual na África do Sul</a:t>
            </a:r>
            <a:endParaRPr lang="pt-PT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233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Cenários Futuros</a:t>
            </a:r>
            <a:endParaRPr lang="pt-PT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151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Cenários Futuros</a:t>
            </a:r>
            <a:endParaRPr lang="pt-PT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088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sz="1100" b="1"/>
              <a:t>MESA REDONDA</a:t>
            </a:r>
            <a:br>
              <a:rPr lang="pt-PT" sz="1100" b="1"/>
            </a:br>
            <a:r>
              <a:rPr lang="pt-PT" sz="1100" b="1"/>
              <a:t>SUSTENTABILIDADE E DIGITALIZAÇÃO PORTUÁRIA</a:t>
            </a:r>
            <a:br>
              <a:rPr lang="pt-PT" sz="1100" b="1"/>
            </a:br>
            <a:r>
              <a:rPr lang="pt-PT" sz="1100" b="1"/>
              <a:t>Porto Amboim, 30-31 de Julho de 2026, Cuanza-Sul, Angola</a:t>
            </a:r>
            <a:br>
              <a:rPr lang="pt-PT" sz="1200" b="1"/>
            </a:br>
            <a:br>
              <a:rPr lang="pt-PT" sz="1200" b="1"/>
            </a:br>
            <a:br>
              <a:rPr lang="pt-PT" sz="1200"/>
            </a:br>
            <a:r>
              <a:rPr lang="pt-PT" sz="2000" b="1"/>
              <a:t>A Problemática da Sustentabilidade nos Portos Africanos: Desafios, Abordagens Analíticas e Estratégias para o Cumprimento das Metas da Organização Marítima Internacional (IMO)</a:t>
            </a:r>
            <a:br>
              <a:rPr lang="pt-PT" sz="2400" b="1"/>
            </a:br>
            <a:br>
              <a:rPr lang="pt-PT" sz="2400" b="1"/>
            </a:br>
            <a:r>
              <a:rPr lang="pt-PT" sz="1200" b="1">
                <a:solidFill>
                  <a:srgbClr val="FFFF00"/>
                </a:solidFill>
              </a:rPr>
              <a:t>Énio Viegas Filipe Chingotuane, PhD</a:t>
            </a:r>
            <a:br>
              <a:rPr lang="pt-PT" sz="1200" b="1">
                <a:solidFill>
                  <a:srgbClr val="FFFF00"/>
                </a:solidFill>
              </a:rPr>
            </a:br>
            <a:br>
              <a:rPr lang="pt-PT" sz="1200" b="1">
                <a:solidFill>
                  <a:srgbClr val="FFFF00"/>
                </a:solidFill>
              </a:rPr>
            </a:br>
            <a:r>
              <a:rPr lang="pt-PT" sz="1100" b="1">
                <a:solidFill>
                  <a:srgbClr val="FFFF00"/>
                </a:solidFill>
              </a:rPr>
              <a:t>Centro de Estudos Estratégicos e Internacionais</a:t>
            </a:r>
            <a:r>
              <a:rPr lang="pt-PT" sz="1200" b="1">
                <a:solidFill>
                  <a:srgbClr val="FFFF00"/>
                </a:solidFill>
              </a:rPr>
              <a:t> </a:t>
            </a:r>
            <a:br>
              <a:rPr lang="pt-PT" sz="1200" b="1">
                <a:solidFill>
                  <a:srgbClr val="FFFF00"/>
                </a:solidFill>
              </a:rPr>
            </a:br>
            <a:r>
              <a:rPr lang="pt-PT" sz="1200" b="1">
                <a:solidFill>
                  <a:srgbClr val="FFFF00"/>
                </a:solidFill>
              </a:rPr>
              <a:t>Universidade Joaquim Chissano </a:t>
            </a:r>
            <a:br>
              <a:rPr lang="pt-PT" sz="1200" b="1">
                <a:solidFill>
                  <a:srgbClr val="FFFF00"/>
                </a:solidFill>
              </a:rPr>
            </a:br>
            <a:r>
              <a:rPr lang="pt-PT" sz="1200" b="1">
                <a:solidFill>
                  <a:srgbClr val="FFFF00"/>
                </a:solidFill>
              </a:rPr>
              <a:t>Moçambique</a:t>
            </a:r>
            <a:br>
              <a:rPr lang="pt-PT" sz="1200" b="1">
                <a:solidFill>
                  <a:srgbClr val="FFFF00"/>
                </a:solidFill>
              </a:rPr>
            </a:br>
            <a:endParaRPr lang="pt-PT" sz="1200" dirty="0">
              <a:solidFill>
                <a:srgbClr val="FFFF00"/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972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9473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362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37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359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317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774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64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48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634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/>
              <a:t>Abordagens/Métodos Científicos Utilizados no Estudo da Sustentabilidade Portuária</a:t>
            </a:r>
            <a:endParaRPr lang="pt-PT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132</Words>
  <Application>Microsoft Office PowerPoint</Application>
  <PresentationFormat>Apresentação no Ecrã (16:9)</PresentationFormat>
  <Paragraphs>11</Paragraphs>
  <Slides>21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Apresentação do PowerPoint</vt:lpstr>
      <vt:lpstr>MESA REDONDA SUSTENTABILIDADE E DIGITALIZAÇÃO PORTUÁRIA Porto Amboim, 30-31 de Julho de 2026, Cuanza-Sul, Angola   A Problemática da Sustentabilidade nos Portos Africanos: Desafios, Abordagens Analíticas e Estratégias para o Cumprimento das Metas da Organização Marítima Internacional (IMO)  Énio Viegas Filipe Chingotuane, PhD  Centro de Estudos Estratégicos e Internacionais  Universidade Joaquim Chissano  Moçambique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Abordagens/Métodos Científicos Utilizados no Estudo da Sustentabilidade Portuária</vt:lpstr>
      <vt:lpstr>Apresentação do PowerPoint</vt:lpstr>
      <vt:lpstr>Indicadores e Critérios de Avaliação da sustentabilidade portuária</vt:lpstr>
      <vt:lpstr>Abordagens/Estratégias para o alcance da sustentabilidade dos portos</vt:lpstr>
      <vt:lpstr>Desafios para o alcance da Sustentabilidade Portuária</vt:lpstr>
      <vt:lpstr>Roadmap para Implementação das metas da IMO </vt:lpstr>
      <vt:lpstr>Realidade Actual em Moçambique</vt:lpstr>
      <vt:lpstr>Realidade Actual na Tanzania</vt:lpstr>
      <vt:lpstr>Realidade Actual na África do Sul</vt:lpstr>
      <vt:lpstr>Cenários Futuros</vt:lpstr>
      <vt:lpstr>Cenários Futuros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MESA REDONDA SUSTENTABILIDADE E DIGITALIZAÇÃO PORTUÁRIA Porto Amboim, 30-31 de Julho de 2026, Cuanza-Sul, Angola   A Problemática da Sustentabilidade nos Portos Africanos: Desafios, Abordagens Analíticas e Estratégias para o Cumprimento das Metas da Organização Marítima Internacional (IMO)  Énio Viegas Filipe Chingotuane, PhD  Centro de Estudos Estratégicos e Internacionais  Universidade Joaquim Chissano  Moçambique</dc:title>
  <dc:creator>Windows User</dc:creator>
  <cp:lastModifiedBy>Kelson Chincanda</cp:lastModifiedBy>
  <cp:revision>3</cp:revision>
  <dcterms:created xsi:type="dcterms:W3CDTF">2026-07-29T17:20:40Z</dcterms:created>
  <dcterms:modified xsi:type="dcterms:W3CDTF">2026-07-30T06:01:30Z</dcterms:modified>
</cp:coreProperties>
</file>